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FA"/>
    <a:srgbClr val="0000DC"/>
    <a:srgbClr val="FFFFDC"/>
    <a:srgbClr val="0000FF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4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882" y="645638"/>
            <a:ext cx="9143999" cy="621236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Blue bottle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4"/>
            <a:ext cx="8285163" cy="1485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A bottle looks blue in blue light and it looks blue in white light.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Why does the bottle look blue in both kinds of light?</a:t>
            </a:r>
            <a:endParaRPr lang="en-US" dirty="0" smtClean="0"/>
          </a:p>
        </p:txBody>
      </p:sp>
      <p:grpSp>
        <p:nvGrpSpPr>
          <p:cNvPr id="24" name="Group 23"/>
          <p:cNvGrpSpPr/>
          <p:nvPr/>
        </p:nvGrpSpPr>
        <p:grpSpPr>
          <a:xfrm>
            <a:off x="8130540" y="26336"/>
            <a:ext cx="381000" cy="1009984"/>
            <a:chOff x="8130540" y="26336"/>
            <a:chExt cx="381000" cy="1009984"/>
          </a:xfrm>
        </p:grpSpPr>
        <p:sp>
          <p:nvSpPr>
            <p:cNvPr id="20" name="Rectangle 19"/>
            <p:cNvSpPr/>
            <p:nvPr/>
          </p:nvSpPr>
          <p:spPr>
            <a:xfrm>
              <a:off x="8130540" y="26336"/>
              <a:ext cx="381000" cy="10099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204880" y="108346"/>
              <a:ext cx="231569" cy="774703"/>
            </a:xfrm>
            <a:prstGeom prst="rect">
              <a:avLst/>
            </a:prstGeom>
          </p:spPr>
        </p:pic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4332" y="2566363"/>
            <a:ext cx="5699573" cy="272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45638"/>
            <a:ext cx="9143999" cy="621236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dirty="0"/>
              <a:t>Blue bottle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15660" y="905774"/>
            <a:ext cx="8748828" cy="7677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en-GB" sz="1600" i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Fill in the gaps to explain why the bottle looks blue.</a:t>
            </a:r>
          </a:p>
          <a:p>
            <a:pPr>
              <a:spcAft>
                <a:spcPts val="1200"/>
              </a:spcAft>
            </a:pPr>
            <a:r>
              <a:rPr lang="en-GB" sz="1600" i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should only use the words </a:t>
            </a:r>
            <a:r>
              <a:rPr lang="en-GB" sz="1600" b="1" i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reflects</a:t>
            </a:r>
            <a:r>
              <a:rPr lang="en-GB" sz="1600" i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GB" sz="1600" b="1" i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absorbs</a:t>
            </a:r>
            <a:r>
              <a:rPr lang="en-GB" sz="1600" i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GB" sz="1600" i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9705" y="1821520"/>
            <a:ext cx="8748828" cy="4285983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blue light</a:t>
            </a:r>
          </a:p>
          <a:p>
            <a:pPr>
              <a:lnSpc>
                <a:spcPct val="120000"/>
              </a:lnSpc>
              <a:spcAft>
                <a:spcPts val="2400"/>
              </a:spcAft>
            </a:pPr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Blue light does not contain any other colour, just blue. When it lights up the bottle, the bottle __________ blue light. We see the light that the bottle __________.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white light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White light contains all the colours of the spectrum. When the bottle is in white light it __________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blue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light. The bottle __________ red light and green light. It __________ all of the colours in white light except for blue. 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see the bottle because of the light that it __________.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en-GB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9745" y="792940"/>
            <a:ext cx="2148318" cy="1028580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8130540" y="26336"/>
            <a:ext cx="381000" cy="1009984"/>
            <a:chOff x="8130540" y="26336"/>
            <a:chExt cx="381000" cy="1009984"/>
          </a:xfrm>
        </p:grpSpPr>
        <p:sp>
          <p:nvSpPr>
            <p:cNvPr id="21" name="Rectangle 20"/>
            <p:cNvSpPr/>
            <p:nvPr/>
          </p:nvSpPr>
          <p:spPr>
            <a:xfrm>
              <a:off x="8130540" y="26336"/>
              <a:ext cx="381000" cy="10099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204880" y="108346"/>
              <a:ext cx="231569" cy="774703"/>
            </a:xfrm>
            <a:prstGeom prst="rect">
              <a:avLst/>
            </a:prstGeom>
          </p:spPr>
        </p:pic>
      </p:grpSp>
      <p:sp>
        <p:nvSpPr>
          <p:cNvPr id="4" name="TextBox 3"/>
          <p:cNvSpPr txBox="1"/>
          <p:nvPr/>
        </p:nvSpPr>
        <p:spPr>
          <a:xfrm>
            <a:off x="2889849" y="2640575"/>
            <a:ext cx="1319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reflects</a:t>
            </a:r>
            <a:endParaRPr lang="en-GB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53064" y="2930998"/>
            <a:ext cx="1319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reflects</a:t>
            </a:r>
            <a:endParaRPr lang="en-GB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43819" y="4374039"/>
            <a:ext cx="1319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reflects</a:t>
            </a:r>
            <a:endParaRPr lang="en-GB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43601" y="4381674"/>
            <a:ext cx="1319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absorbs</a:t>
            </a:r>
            <a:endParaRPr lang="en-GB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16443" y="4706699"/>
            <a:ext cx="1319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absorbs</a:t>
            </a:r>
            <a:endParaRPr lang="en-GB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04062" y="5547938"/>
            <a:ext cx="1319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reflects</a:t>
            </a:r>
            <a:endParaRPr lang="en-GB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75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/>
      <p:bldP spid="24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153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19</cp:revision>
  <dcterms:created xsi:type="dcterms:W3CDTF">2018-10-23T09:41:00Z</dcterms:created>
  <dcterms:modified xsi:type="dcterms:W3CDTF">2018-10-23T15:39:47Z</dcterms:modified>
</cp:coreProperties>
</file>